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1FB084-0962-4530-8A34-7068F88C1ED0}" v="5" dt="2026-07-22T13:39:53.2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arsdale, Jeanette" userId="82fe5b39-6807-423e-9cf5-cd5d3d19110f" providerId="ADAL" clId="{81718A82-C2C5-4276-96C3-38D5B8B5A2A1}"/>
    <pc:docChg chg="undo custSel modSld">
      <pc:chgData name="Scarsdale, Jeanette" userId="82fe5b39-6807-423e-9cf5-cd5d3d19110f" providerId="ADAL" clId="{81718A82-C2C5-4276-96C3-38D5B8B5A2A1}" dt="2026-07-22T13:39:53.251" v="6" actId="14826"/>
      <pc:docMkLst>
        <pc:docMk/>
      </pc:docMkLst>
      <pc:sldChg chg="modSp">
        <pc:chgData name="Scarsdale, Jeanette" userId="82fe5b39-6807-423e-9cf5-cd5d3d19110f" providerId="ADAL" clId="{81718A82-C2C5-4276-96C3-38D5B8B5A2A1}" dt="2026-07-22T13:39:19.046" v="2" actId="14826"/>
        <pc:sldMkLst>
          <pc:docMk/>
          <pc:sldMk cId="3892367158" sldId="256"/>
        </pc:sldMkLst>
        <pc:picChg chg="mod">
          <ac:chgData name="Scarsdale, Jeanette" userId="82fe5b39-6807-423e-9cf5-cd5d3d19110f" providerId="ADAL" clId="{81718A82-C2C5-4276-96C3-38D5B8B5A2A1}" dt="2026-07-22T13:39:19.046" v="2" actId="14826"/>
          <ac:picMkLst>
            <pc:docMk/>
            <pc:sldMk cId="3892367158" sldId="256"/>
            <ac:picMk id="5" creationId="{3170DAF7-05D7-EDE6-15A0-CE72115C4C5B}"/>
          </ac:picMkLst>
        </pc:picChg>
      </pc:sldChg>
      <pc:sldChg chg="addSp delSp modSp mod">
        <pc:chgData name="Scarsdale, Jeanette" userId="82fe5b39-6807-423e-9cf5-cd5d3d19110f" providerId="ADAL" clId="{81718A82-C2C5-4276-96C3-38D5B8B5A2A1}" dt="2026-07-22T13:39:27.636" v="3" actId="14826"/>
        <pc:sldMkLst>
          <pc:docMk/>
          <pc:sldMk cId="856944350" sldId="257"/>
        </pc:sldMkLst>
        <pc:picChg chg="add del mod">
          <ac:chgData name="Scarsdale, Jeanette" userId="82fe5b39-6807-423e-9cf5-cd5d3d19110f" providerId="ADAL" clId="{81718A82-C2C5-4276-96C3-38D5B8B5A2A1}" dt="2026-07-22T13:39:27.636" v="3" actId="14826"/>
          <ac:picMkLst>
            <pc:docMk/>
            <pc:sldMk cId="856944350" sldId="257"/>
            <ac:picMk id="5" creationId="{3170DAF7-05D7-EDE6-15A0-CE72115C4C5B}"/>
          </ac:picMkLst>
        </pc:picChg>
      </pc:sldChg>
      <pc:sldChg chg="modSp">
        <pc:chgData name="Scarsdale, Jeanette" userId="82fe5b39-6807-423e-9cf5-cd5d3d19110f" providerId="ADAL" clId="{81718A82-C2C5-4276-96C3-38D5B8B5A2A1}" dt="2026-07-22T13:39:34.834" v="4" actId="14826"/>
        <pc:sldMkLst>
          <pc:docMk/>
          <pc:sldMk cId="1165929910" sldId="258"/>
        </pc:sldMkLst>
        <pc:picChg chg="mod">
          <ac:chgData name="Scarsdale, Jeanette" userId="82fe5b39-6807-423e-9cf5-cd5d3d19110f" providerId="ADAL" clId="{81718A82-C2C5-4276-96C3-38D5B8B5A2A1}" dt="2026-07-22T13:39:34.834" v="4" actId="14826"/>
          <ac:picMkLst>
            <pc:docMk/>
            <pc:sldMk cId="1165929910" sldId="258"/>
            <ac:picMk id="5" creationId="{3170DAF7-05D7-EDE6-15A0-CE72115C4C5B}"/>
          </ac:picMkLst>
        </pc:picChg>
      </pc:sldChg>
      <pc:sldChg chg="modSp">
        <pc:chgData name="Scarsdale, Jeanette" userId="82fe5b39-6807-423e-9cf5-cd5d3d19110f" providerId="ADAL" clId="{81718A82-C2C5-4276-96C3-38D5B8B5A2A1}" dt="2026-07-22T13:39:45.927" v="5" actId="14826"/>
        <pc:sldMkLst>
          <pc:docMk/>
          <pc:sldMk cId="2659444973" sldId="259"/>
        </pc:sldMkLst>
        <pc:picChg chg="mod">
          <ac:chgData name="Scarsdale, Jeanette" userId="82fe5b39-6807-423e-9cf5-cd5d3d19110f" providerId="ADAL" clId="{81718A82-C2C5-4276-96C3-38D5B8B5A2A1}" dt="2026-07-22T13:39:45.927" v="5" actId="14826"/>
          <ac:picMkLst>
            <pc:docMk/>
            <pc:sldMk cId="2659444973" sldId="259"/>
            <ac:picMk id="5" creationId="{3170DAF7-05D7-EDE6-15A0-CE72115C4C5B}"/>
          </ac:picMkLst>
        </pc:picChg>
      </pc:sldChg>
      <pc:sldChg chg="modSp">
        <pc:chgData name="Scarsdale, Jeanette" userId="82fe5b39-6807-423e-9cf5-cd5d3d19110f" providerId="ADAL" clId="{81718A82-C2C5-4276-96C3-38D5B8B5A2A1}" dt="2026-07-22T13:39:53.251" v="6" actId="14826"/>
        <pc:sldMkLst>
          <pc:docMk/>
          <pc:sldMk cId="1782289251" sldId="260"/>
        </pc:sldMkLst>
        <pc:picChg chg="mod">
          <ac:chgData name="Scarsdale, Jeanette" userId="82fe5b39-6807-423e-9cf5-cd5d3d19110f" providerId="ADAL" clId="{81718A82-C2C5-4276-96C3-38D5B8B5A2A1}" dt="2026-07-22T13:39:53.251" v="6" actId="14826"/>
          <ac:picMkLst>
            <pc:docMk/>
            <pc:sldMk cId="1782289251" sldId="260"/>
            <ac:picMk id="5" creationId="{3170DAF7-05D7-EDE6-15A0-CE72115C4C5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A9B76-2BDA-152C-42FA-5E64DA958B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22C0B7-2473-5F98-5792-328BD0144F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14645-F6B8-8F4D-A5C4-E0A2492E8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9D447-7F8B-1940-CB5E-3B725B2FB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CD65D-9877-D365-529B-50756A58B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57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7E2AC-8FC0-ECC8-25A9-FF9EA1121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F1F346-3D2F-C094-9EC2-7C2B5CCB9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4B7DF-7453-2332-EFC7-E17FC64EC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1CB3C-9281-E7F1-5F4A-8C60AED70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F3AE6-B58E-2518-45AC-E9065E687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8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F42573-E331-E055-234C-53E21665F1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FC43A4-7248-303D-7DA3-C0E408151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CE989-CE22-ED2B-4CD4-CC24A9C5D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1C58D-725B-B947-6EEC-E137D76A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0D60C-DD76-23BA-3D31-D7D8EFC02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20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C1995-2430-88C9-3776-B743F892C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3E650-B709-7210-9C84-7DA398EC2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1C3B2-179A-B053-839F-B4F29C801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2DA52-7252-F922-5725-7869F3DC6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CCA6F-313E-8D69-A92E-838096056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79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4C4F7-5F60-0876-675B-A98433C01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01886-AF20-E31C-5733-16B591E74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C3AE0-94A5-C4F0-F733-3F6A675DF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168BC-7A34-681C-ABEA-ABD1A1E08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4077D-0124-BFE9-F975-1B26C7BBF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22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7B94-D816-2B03-5100-73C3A8405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6D761-C8D8-8537-673A-85264564B4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14BD9-0F9B-2DDD-21E3-0B927464EE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06D31-0638-5BAE-9B8A-2EC9F088C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0918E-50BA-DC00-78F9-51A1AF7E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2D254-4EDF-A5E7-B0FE-535EDE337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99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6FEAA-567C-1D96-BA2E-D7CCFC6D0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6ACC0-1386-EE81-F1C6-55FC12E14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9894FC-74C0-45AD-7213-3B6B3FBEE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60DD1C-F550-D2AD-B792-FD26E8C033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A23898-F405-7274-B427-F379B7C529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36561B-1538-D894-03D3-F3454DB3F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860AD2-0702-7178-7CE7-C939CA535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87FC4B-AABF-1151-D02B-EB95F13D8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31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F3677-40AC-BFE3-7119-43E0654B8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7820AD-4F01-E07E-B598-0827E20EA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139760-FFAB-C2E6-FA86-280427715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2AA4E-CAB7-8626-F21C-DDF6C0517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067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3AC2E-CB9A-9FB0-5068-821FCB2A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30D8D-037A-1B3C-D40F-8E3846353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5FAF1B-4633-7D41-E6D9-C8840FC23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5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F9066-C267-FD63-2B1A-F3DEEC8EF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15A39-EC20-D16E-6102-412699B9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FC259A-46AD-4367-61BD-7565A9B9B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EB0B5-3908-CF97-903D-6D88C7B04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43CBBA-4D7A-FD0C-FFEC-4EFF1B860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703A8-77BD-F091-4423-E76CDE81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3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C2600-956C-A9A7-45F6-B98084084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A7AA42-5D3F-18F8-E824-36FF89EAA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17CB23-CA0D-9DA1-7975-F8CA476AB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A81B27-EB02-F256-C786-CB736D7AE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BEBB0-1C22-9C08-A68E-D0CE31EC2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9E08C3-E7F7-7455-64DA-995DFEF56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6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D1CF39-6899-89BE-0955-71DF5FA54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1F82D-6808-BEA0-4805-36B6FCF2D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BD7B2-D546-8D5E-ACAF-3ADFCD8E4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C4435-96B2-46C6-B533-684B2A9F86DA}" type="datetimeFigureOut">
              <a:rPr lang="en-US" smtClean="0"/>
              <a:t>7/22/2026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75335-4688-538F-D881-0ECDEAEDF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273E0-A2F4-8426-6BD7-1BFAF345F9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042F0-CCB7-4210-B7C8-08C2FB095C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70DAF7-05D7-EDE6-15A0-CE72115C4C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18287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A2E940-A6BF-635B-C7A6-949B17150D2A}"/>
              </a:ext>
            </a:extLst>
          </p:cNvPr>
          <p:cNvSpPr txBox="1"/>
          <p:nvPr/>
        </p:nvSpPr>
        <p:spPr>
          <a:xfrm>
            <a:off x="3968750" y="297356"/>
            <a:ext cx="45961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TITLE OF ENTRY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Entry Category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583FC1-D5E6-AE7E-7246-8E0C964817AE}"/>
              </a:ext>
            </a:extLst>
          </p:cNvPr>
          <p:cNvSpPr/>
          <p:nvPr/>
        </p:nvSpPr>
        <p:spPr>
          <a:xfrm>
            <a:off x="2910416" y="2372596"/>
            <a:ext cx="637116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STATEMENT OF INTEREST </a:t>
            </a:r>
            <a:r>
              <a:rPr lang="en-US" dirty="0"/>
              <a:t>(300 words max) </a:t>
            </a:r>
          </a:p>
          <a:p>
            <a:r>
              <a:rPr lang="en-US" dirty="0"/>
              <a:t>The clarification statement should clearly state:</a:t>
            </a:r>
          </a:p>
          <a:p>
            <a:endParaRPr lang="en-US" dirty="0"/>
          </a:p>
          <a:p>
            <a:pPr marL="285750" indent="-285750">
              <a:buFont typeface="Calibri" panose="020F0502020204030204" pitchFamily="34" charset="0"/>
              <a:buChar char="+"/>
            </a:pPr>
            <a:r>
              <a:rPr lang="en-US" dirty="0"/>
              <a:t>Goals: Clearly state your marketing goals. What did your firm hope to achieve? How did you plan to measure your results against the goals? </a:t>
            </a:r>
          </a:p>
          <a:p>
            <a:pPr marL="285750" indent="-285750">
              <a:buFont typeface="Calibri" panose="020F0502020204030204" pitchFamily="34" charset="0"/>
              <a:buChar char="+"/>
            </a:pPr>
            <a:endParaRPr lang="en-US" dirty="0"/>
          </a:p>
          <a:p>
            <a:pPr marL="285750" indent="-285750">
              <a:buFont typeface="Calibri" panose="020F0502020204030204" pitchFamily="34" charset="0"/>
              <a:buChar char="+"/>
            </a:pPr>
            <a:r>
              <a:rPr lang="en-US" dirty="0"/>
              <a:t>Target Audience: Who was the audience? Characterize the composition, size, and location of your target audience.</a:t>
            </a:r>
          </a:p>
          <a:p>
            <a:pPr marL="285750" indent="-285750">
              <a:buFont typeface="Calibri" panose="020F0502020204030204" pitchFamily="34" charset="0"/>
              <a:buChar char="+"/>
            </a:pPr>
            <a:endParaRPr lang="en-US" dirty="0"/>
          </a:p>
          <a:p>
            <a:pPr marL="285750" indent="-285750">
              <a:buFont typeface="Calibri" panose="020F0502020204030204" pitchFamily="34" charset="0"/>
              <a:buChar char="+"/>
            </a:pPr>
            <a:r>
              <a:rPr lang="en-US" dirty="0"/>
              <a:t>Results: How did your results achieve your marketing goal?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22088-F922-99E6-B03D-8F4A26BC746A}"/>
              </a:ext>
            </a:extLst>
          </p:cNvPr>
          <p:cNvSpPr txBox="1"/>
          <p:nvPr/>
        </p:nvSpPr>
        <p:spPr>
          <a:xfrm>
            <a:off x="10205720" y="6333490"/>
            <a:ext cx="158133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Add  Company Logo</a:t>
            </a:r>
          </a:p>
        </p:txBody>
      </p:sp>
    </p:spTree>
    <p:extLst>
      <p:ext uri="{BB962C8B-B14F-4D97-AF65-F5344CB8AC3E}">
        <p14:creationId xmlns:p14="http://schemas.microsoft.com/office/powerpoint/2010/main" val="3892367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70DAF7-05D7-EDE6-15A0-CE72115C4C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18287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A2E940-A6BF-635B-C7A6-949B17150D2A}"/>
              </a:ext>
            </a:extLst>
          </p:cNvPr>
          <p:cNvSpPr txBox="1"/>
          <p:nvPr/>
        </p:nvSpPr>
        <p:spPr>
          <a:xfrm>
            <a:off x="3968750" y="297356"/>
            <a:ext cx="45961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TITLE OF ENTRY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Entry Category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583FC1-D5E6-AE7E-7246-8E0C964817AE}"/>
              </a:ext>
            </a:extLst>
          </p:cNvPr>
          <p:cNvSpPr/>
          <p:nvPr/>
        </p:nvSpPr>
        <p:spPr>
          <a:xfrm>
            <a:off x="2910416" y="2372596"/>
            <a:ext cx="63711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If awarded, this slide will be displayed during the Evening of Excellence Award Ceremony.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22088-F922-99E6-B03D-8F4A26BC746A}"/>
              </a:ext>
            </a:extLst>
          </p:cNvPr>
          <p:cNvSpPr txBox="1"/>
          <p:nvPr/>
        </p:nvSpPr>
        <p:spPr>
          <a:xfrm>
            <a:off x="10205720" y="6333490"/>
            <a:ext cx="158133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Add  Company Logo</a:t>
            </a:r>
          </a:p>
        </p:txBody>
      </p:sp>
    </p:spTree>
    <p:extLst>
      <p:ext uri="{BB962C8B-B14F-4D97-AF65-F5344CB8AC3E}">
        <p14:creationId xmlns:p14="http://schemas.microsoft.com/office/powerpoint/2010/main" val="856944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70DAF7-05D7-EDE6-15A0-CE72115C4C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18287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A2E940-A6BF-635B-C7A6-949B17150D2A}"/>
              </a:ext>
            </a:extLst>
          </p:cNvPr>
          <p:cNvSpPr txBox="1"/>
          <p:nvPr/>
        </p:nvSpPr>
        <p:spPr>
          <a:xfrm>
            <a:off x="3968750" y="297356"/>
            <a:ext cx="45961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TITLE OF ENTRY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Entry Category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22088-F922-99E6-B03D-8F4A26BC746A}"/>
              </a:ext>
            </a:extLst>
          </p:cNvPr>
          <p:cNvSpPr txBox="1"/>
          <p:nvPr/>
        </p:nvSpPr>
        <p:spPr>
          <a:xfrm>
            <a:off x="10205720" y="6333490"/>
            <a:ext cx="158133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Add  Company Logo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749238C-C416-1DE1-EC3C-268FA60382FD}"/>
              </a:ext>
            </a:extLst>
          </p:cNvPr>
          <p:cNvSpPr/>
          <p:nvPr/>
        </p:nvSpPr>
        <p:spPr>
          <a:xfrm>
            <a:off x="2910416" y="2505670"/>
            <a:ext cx="63711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This slide can be used for any other materials.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DO NOT ADD ADDITIONAL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29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70DAF7-05D7-EDE6-15A0-CE72115C4C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18287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A2E940-A6BF-635B-C7A6-949B17150D2A}"/>
              </a:ext>
            </a:extLst>
          </p:cNvPr>
          <p:cNvSpPr txBox="1"/>
          <p:nvPr/>
        </p:nvSpPr>
        <p:spPr>
          <a:xfrm>
            <a:off x="3968750" y="297356"/>
            <a:ext cx="45961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TITLE OF ENTRY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Entry Category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22088-F922-99E6-B03D-8F4A26BC746A}"/>
              </a:ext>
            </a:extLst>
          </p:cNvPr>
          <p:cNvSpPr txBox="1"/>
          <p:nvPr/>
        </p:nvSpPr>
        <p:spPr>
          <a:xfrm>
            <a:off x="10205720" y="6333490"/>
            <a:ext cx="158133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Add  Company Logo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749238C-C416-1DE1-EC3C-268FA60382FD}"/>
              </a:ext>
            </a:extLst>
          </p:cNvPr>
          <p:cNvSpPr/>
          <p:nvPr/>
        </p:nvSpPr>
        <p:spPr>
          <a:xfrm>
            <a:off x="2910416" y="2505670"/>
            <a:ext cx="63711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This slide can be used for any other materials.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DO NOT ADD ADDITIONAL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444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70DAF7-05D7-EDE6-15A0-CE72115C4C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18287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A2E940-A6BF-635B-C7A6-949B17150D2A}"/>
              </a:ext>
            </a:extLst>
          </p:cNvPr>
          <p:cNvSpPr txBox="1"/>
          <p:nvPr/>
        </p:nvSpPr>
        <p:spPr>
          <a:xfrm>
            <a:off x="3968750" y="297356"/>
            <a:ext cx="45961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TITLE OF ENTRY 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Entry Category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22088-F922-99E6-B03D-8F4A26BC746A}"/>
              </a:ext>
            </a:extLst>
          </p:cNvPr>
          <p:cNvSpPr txBox="1"/>
          <p:nvPr/>
        </p:nvSpPr>
        <p:spPr>
          <a:xfrm>
            <a:off x="10205720" y="6333490"/>
            <a:ext cx="158133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Add  Company Logo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749238C-C416-1DE1-EC3C-268FA60382FD}"/>
              </a:ext>
            </a:extLst>
          </p:cNvPr>
          <p:cNvSpPr/>
          <p:nvPr/>
        </p:nvSpPr>
        <p:spPr>
          <a:xfrm>
            <a:off x="2910416" y="2505670"/>
            <a:ext cx="63711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This slide can be used for any other materials.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DO NOT ADD ADDITIONAL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289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E03B63D2BDA14E8358417CEEDA03A8" ma:contentTypeVersion="14" ma:contentTypeDescription="Create a new document." ma:contentTypeScope="" ma:versionID="f71a96c9ff9a9f23d7d191bbd01704ac">
  <xsd:schema xmlns:xsd="http://www.w3.org/2001/XMLSchema" xmlns:xs="http://www.w3.org/2001/XMLSchema" xmlns:p="http://schemas.microsoft.com/office/2006/metadata/properties" xmlns:ns3="64b390d2-0060-40ad-9903-9fccaf0898c6" xmlns:ns4="8c086c70-ef79-4313-b302-08d0beb6005c" targetNamespace="http://schemas.microsoft.com/office/2006/metadata/properties" ma:root="true" ma:fieldsID="65bc01ea0393843f581c258fee240ff2" ns3:_="" ns4:_="">
    <xsd:import namespace="64b390d2-0060-40ad-9903-9fccaf0898c6"/>
    <xsd:import namespace="8c086c70-ef79-4313-b302-08d0beb6005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b390d2-0060-40ad-9903-9fccaf0898c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086c70-ef79-4313-b302-08d0beb600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c086c70-ef79-4313-b302-08d0beb6005c" xsi:nil="true"/>
  </documentManagement>
</p:properties>
</file>

<file path=customXml/itemProps1.xml><?xml version="1.0" encoding="utf-8"?>
<ds:datastoreItem xmlns:ds="http://schemas.openxmlformats.org/officeDocument/2006/customXml" ds:itemID="{169BA203-C07A-4423-9981-61BB85DCFE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b390d2-0060-40ad-9903-9fccaf0898c6"/>
    <ds:schemaRef ds:uri="8c086c70-ef79-4313-b302-08d0beb600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FE9DF5-7AB7-43AC-8851-E7C69BBD47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C3A1DE-B30A-4846-B138-098F46E8BD3C}">
  <ds:schemaRefs>
    <ds:schemaRef ds:uri="http://schemas.microsoft.com/office/infopath/2007/PartnerControls"/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64b390d2-0060-40ad-9903-9fccaf0898c6"/>
    <ds:schemaRef ds:uri="http://www.w3.org/XML/1998/namespace"/>
    <ds:schemaRef ds:uri="http://schemas.openxmlformats.org/package/2006/metadata/core-properties"/>
    <ds:schemaRef ds:uri="8c086c70-ef79-4313-b302-08d0beb6005c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179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Scarsdale, Jeanette</dc:creator>
  <cp:lastModifiedBy>Scarsdale, Jeanette</cp:lastModifiedBy>
  <cp:revision>1</cp:revision>
  <dcterms:created xsi:type="dcterms:W3CDTF">2024-02-21T15:20:46Z</dcterms:created>
  <dcterms:modified xsi:type="dcterms:W3CDTF">2026-07-22T13:39:54Z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0x01010025E03B63D2BDA14E8358417CEEDA03A8</vt:lpwstr>
  </property>
</Properties>
</file>